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t-E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9EF894-44FE-41C1-882A-07FD32562D99}" type="datetimeFigureOut">
              <a:rPr lang="et-EE" smtClean="0"/>
              <a:t>8.03.2012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7B9B64-5A23-4CB7-9384-65A03BCFE3D7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LAANEMETSA TAIMED JA LOOMAD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Koostanud Kristi Toomet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176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Keskkonnatingimused laanemetsas</a:t>
            </a:r>
            <a:endParaRPr lang="et-E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Viljakam kui nõmme- ja paljumetsas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Palju niiskust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Selline muld kasvatab mitmekesist ja lopsakat taimestikku</a:t>
            </a:r>
            <a:endParaRPr lang="et-E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Metsarinded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Puurinne</a:t>
            </a:r>
            <a:r>
              <a:rPr lang="et-EE" dirty="0"/>
              <a:t>  </a:t>
            </a:r>
            <a:r>
              <a:rPr lang="et-EE" dirty="0" smtClean="0"/>
              <a:t>- peamiselt kuusk, kuid ka mänd, kask, haab ja tamm</a:t>
            </a:r>
            <a:r>
              <a:rPr lang="et-EE" dirty="0" smtClean="0">
                <a:solidFill>
                  <a:schemeClr val="bg2"/>
                </a:solidFill>
              </a:rPr>
              <a:t>,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dirty="0"/>
              <a:t>Põõsarinne </a:t>
            </a:r>
            <a:r>
              <a:rPr lang="et-EE" dirty="0"/>
              <a:t>on</a:t>
            </a:r>
            <a:r>
              <a:rPr lang="et-EE" b="1" dirty="0"/>
              <a:t> </a:t>
            </a:r>
            <a:r>
              <a:rPr lang="et-EE" dirty="0"/>
              <a:t>hõre ja koosneb </a:t>
            </a:r>
            <a:r>
              <a:rPr lang="et-EE" dirty="0" smtClean="0"/>
              <a:t>sarapuu, pihlakas, paju</a:t>
            </a:r>
            <a:endParaRPr lang="et-EE" dirty="0"/>
          </a:p>
          <a:p>
            <a:r>
              <a:rPr lang="et-EE" dirty="0" err="1" smtClean="0"/>
              <a:t>Alustaimestu</a:t>
            </a:r>
            <a:r>
              <a:rPr lang="et-EE" dirty="0" smtClean="0"/>
              <a:t> on vaheldusrikas, sõltub puu- ja põõsarinde tihedusest (mida tihedam ülemine rinne, seda vähem valgust maapinnale, seda liigivaesem </a:t>
            </a:r>
            <a:r>
              <a:rPr lang="et-EE" dirty="0" err="1" smtClean="0"/>
              <a:t>alustaimestu</a:t>
            </a:r>
            <a:r>
              <a:rPr lang="et-EE" dirty="0" smtClean="0"/>
              <a:t>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403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b="1" dirty="0" smtClean="0"/>
              <a:t>Puhmarinne – pohl, mustikas, kanarbik</a:t>
            </a:r>
          </a:p>
          <a:p>
            <a:r>
              <a:rPr lang="et-EE" b="1" dirty="0" smtClean="0"/>
              <a:t>Rohurinne</a:t>
            </a:r>
            <a:r>
              <a:rPr lang="et-EE" dirty="0" smtClean="0"/>
              <a:t> </a:t>
            </a:r>
            <a:r>
              <a:rPr lang="et-EE" dirty="0"/>
              <a:t>on liigirikas. Seal kasvavad </a:t>
            </a:r>
            <a:r>
              <a:rPr lang="et-EE" dirty="0" smtClean="0"/>
              <a:t>võsaülane, jänesekapsas, laanelill</a:t>
            </a:r>
          </a:p>
          <a:p>
            <a:r>
              <a:rPr lang="et-EE" b="1" dirty="0" smtClean="0"/>
              <a:t>Samblarindes </a:t>
            </a:r>
            <a:r>
              <a:rPr lang="et-EE" dirty="0" smtClean="0"/>
              <a:t>leidub </a:t>
            </a:r>
            <a:r>
              <a:rPr lang="et-EE" dirty="0" err="1" smtClean="0"/>
              <a:t>laanik</a:t>
            </a:r>
            <a:r>
              <a:rPr lang="et-EE" dirty="0" smtClean="0"/>
              <a:t> ja kaksikhammas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802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KUUSK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556792"/>
            <a:ext cx="37444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520" y="2564904"/>
            <a:ext cx="3886200" cy="3581400"/>
          </a:xfrm>
        </p:spPr>
        <p:txBody>
          <a:bodyPr/>
          <a:lstStyle/>
          <a:p>
            <a:r>
              <a:rPr lang="et-EE" dirty="0" smtClean="0"/>
              <a:t>Eestis levikult kolmas puu</a:t>
            </a:r>
          </a:p>
          <a:p>
            <a:r>
              <a:rPr lang="et-EE" dirty="0" smtClean="0"/>
              <a:t>Vaja viljakat mulda, kuid vähe valgust</a:t>
            </a:r>
          </a:p>
          <a:p>
            <a:r>
              <a:rPr lang="et-EE" dirty="0" smtClean="0"/>
              <a:t>Erinevalt männist puudub peajuur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539552" y="1484784"/>
            <a:ext cx="3886200" cy="640080"/>
          </a:xfrm>
        </p:spPr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1536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1844824"/>
            <a:ext cx="3886200" cy="5013176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Talub hästi varju</a:t>
            </a:r>
          </a:p>
          <a:p>
            <a:r>
              <a:rPr lang="et-EE" dirty="0" smtClean="0"/>
              <a:t>Võra on tihe, okkad okstel ja tüvel lähestikku</a:t>
            </a:r>
          </a:p>
          <a:p>
            <a:r>
              <a:rPr lang="et-EE" dirty="0" smtClean="0"/>
              <a:t>Sümbioosis seentega (kuuseriisikas)</a:t>
            </a:r>
          </a:p>
          <a:p>
            <a:r>
              <a:rPr lang="et-EE" dirty="0" smtClean="0"/>
              <a:t>Kevadel päikesega avanevad käbisoomused, alla pudenevad läbipaistva tiivaga seemned (rändavad uutesse kasvukohtadesse)</a:t>
            </a:r>
          </a:p>
          <a:p>
            <a:endParaRPr lang="et-EE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608512" cy="35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60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Selgrootud loomad</a:t>
            </a:r>
            <a:endParaRPr lang="et-E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Putukad seotud kuuse ja teiste puuliikidega (leivad sealt toitu ja varjupaiku)</a:t>
            </a:r>
          </a:p>
          <a:p>
            <a:r>
              <a:rPr lang="et-EE" dirty="0" smtClean="0"/>
              <a:t>ÜRASKID- mardikad, kelle tillukesed vastsed võivad kuuse koore aluse nii põhjalikult </a:t>
            </a:r>
            <a:r>
              <a:rPr lang="et-EE" dirty="0" err="1" smtClean="0"/>
              <a:t>läi</a:t>
            </a:r>
            <a:r>
              <a:rPr lang="et-EE" dirty="0" smtClean="0"/>
              <a:t> uuristada, et kuusk sureb </a:t>
            </a:r>
          </a:p>
          <a:p>
            <a:r>
              <a:rPr lang="et-EE" dirty="0" smtClean="0"/>
              <a:t>SIPELGAD ehk KUKLASED – hävitavad kahjurputukaid (suve jooksul kannab kuklasepere pessa u 2 miljonit putukat)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6898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Selgroogsed loomad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t-EE" dirty="0" err="1" smtClean="0"/>
              <a:t>Must-kärsenäpp</a:t>
            </a:r>
            <a:endParaRPr lang="et-EE" dirty="0" smtClean="0"/>
          </a:p>
          <a:p>
            <a:pPr lvl="1"/>
            <a:r>
              <a:rPr lang="et-EE" dirty="0" smtClean="0"/>
              <a:t>Pöialpoiss (Eesti väikseim metsalind)</a:t>
            </a:r>
          </a:p>
          <a:p>
            <a:pPr lvl="1"/>
            <a:r>
              <a:rPr lang="et-EE" dirty="0" smtClean="0"/>
              <a:t>Käbilind</a:t>
            </a:r>
          </a:p>
          <a:p>
            <a:pPr marL="365760" lvl="1" indent="0">
              <a:buNone/>
            </a:pPr>
            <a:endParaRPr lang="et-EE" dirty="0" smtClean="0"/>
          </a:p>
          <a:p>
            <a:pPr marL="365760" lvl="1" indent="0">
              <a:buNone/>
            </a:pP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t-EE" dirty="0"/>
              <a:t>valgejänes</a:t>
            </a:r>
          </a:p>
          <a:p>
            <a:pPr lvl="1">
              <a:buFont typeface="Wingdings" pitchFamily="2" charset="2"/>
              <a:buChar char="q"/>
            </a:pPr>
            <a:r>
              <a:rPr lang="et-EE" dirty="0"/>
              <a:t>Metskits</a:t>
            </a:r>
          </a:p>
          <a:p>
            <a:pPr lvl="1">
              <a:buFont typeface="Wingdings" pitchFamily="2" charset="2"/>
              <a:buChar char="q"/>
            </a:pPr>
            <a:r>
              <a:rPr lang="et-EE" dirty="0"/>
              <a:t>Põder</a:t>
            </a:r>
          </a:p>
          <a:p>
            <a:pPr lvl="1">
              <a:buFont typeface="Wingdings" pitchFamily="2" charset="2"/>
              <a:buChar char="q"/>
            </a:pPr>
            <a:r>
              <a:rPr lang="et-EE" dirty="0"/>
              <a:t>Hunt</a:t>
            </a:r>
          </a:p>
          <a:p>
            <a:pPr lvl="1">
              <a:buFont typeface="Wingdings" pitchFamily="2" charset="2"/>
              <a:buChar char="q"/>
            </a:pPr>
            <a:r>
              <a:rPr lang="et-EE" dirty="0"/>
              <a:t>Karu</a:t>
            </a:r>
          </a:p>
          <a:p>
            <a:pPr lvl="1">
              <a:buFont typeface="Wingdings" pitchFamily="2" charset="2"/>
              <a:buChar char="q"/>
            </a:pPr>
            <a:r>
              <a:rPr lang="et-EE" dirty="0"/>
              <a:t>orav</a:t>
            </a:r>
          </a:p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t-EE" dirty="0"/>
              <a:t>LINNUD</a:t>
            </a:r>
          </a:p>
          <a:p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t-EE" dirty="0"/>
              <a:t>IMETAJAD</a:t>
            </a:r>
          </a:p>
        </p:txBody>
      </p:sp>
    </p:spTree>
    <p:extLst>
      <p:ext uri="{BB962C8B-B14F-4D97-AF65-F5344CB8AC3E}">
        <p14:creationId xmlns:p14="http://schemas.microsoft.com/office/powerpoint/2010/main" val="8551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1026"/>
            <a:ext cx="3886200" cy="29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72294"/>
            <a:ext cx="3886200" cy="29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</TotalTime>
  <Words>212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LAANEMETSA TAIMED JA LOOMAD</vt:lpstr>
      <vt:lpstr>Keskkonnatingimused laanemetsas</vt:lpstr>
      <vt:lpstr>Metsarinded</vt:lpstr>
      <vt:lpstr>PowerPoint Presentation</vt:lpstr>
      <vt:lpstr>KUUSK</vt:lpstr>
      <vt:lpstr>PowerPoint Presentation</vt:lpstr>
      <vt:lpstr>Selgrootud loomad</vt:lpstr>
      <vt:lpstr>Selgroogsed loomad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LAANEMETSA TAIMED</dc:title>
  <dc:creator>Kristi</dc:creator>
  <cp:lastModifiedBy>Kristi</cp:lastModifiedBy>
  <cp:revision>7</cp:revision>
  <dcterms:created xsi:type="dcterms:W3CDTF">2012-03-08T08:57:53Z</dcterms:created>
  <dcterms:modified xsi:type="dcterms:W3CDTF">2012-03-08T10:17:19Z</dcterms:modified>
</cp:coreProperties>
</file>