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9E3086B-A2C2-445D-AAD3-0F13EE1AC973}" type="datetimeFigureOut">
              <a:rPr lang="et-EE" smtClean="0"/>
              <a:t>26.02.2012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15D5EA-D26B-4135-B9FD-7B2639F5D794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bio.edu.ee/taimed/general/nommemet.htm" TargetMode="External"/><Relationship Id="rId2" Type="http://schemas.openxmlformats.org/officeDocument/2006/relationships/hyperlink" Target="http://bio.edu.ee/taimed/general/loomets.htm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bio.edu.ee/taimed/general/salumets.htm" TargetMode="External"/><Relationship Id="rId5" Type="http://schemas.openxmlformats.org/officeDocument/2006/relationships/hyperlink" Target="http://bio.edu.ee/taimed/general/laanemet.htm" TargetMode="External"/><Relationship Id="rId4" Type="http://schemas.openxmlformats.org/officeDocument/2006/relationships/hyperlink" Target="http://bio.edu.ee/taimed/general/palumets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profs.com/games/crossword/ristsna-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bio.edu.ee/taimed/general/metsp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879" y="-343327"/>
            <a:ext cx="9144000" cy="717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369" y="2924944"/>
            <a:ext cx="7772400" cy="1470025"/>
          </a:xfrm>
        </p:spPr>
        <p:txBody>
          <a:bodyPr>
            <a:noAutofit/>
          </a:bodyPr>
          <a:lstStyle/>
          <a:p>
            <a:r>
              <a:rPr lang="et-EE" sz="7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METSATÜÜBID</a:t>
            </a:r>
            <a:r>
              <a:rPr lang="et-EE" sz="7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/>
            </a:r>
            <a:br>
              <a:rPr lang="et-EE" sz="7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</a:br>
            <a:r>
              <a:rPr lang="et-EE" sz="25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omic Sans MS" pitchFamily="66" charset="0"/>
              </a:rPr>
              <a:t>Kristi Toomet</a:t>
            </a:r>
            <a:endParaRPr lang="et-EE" sz="2500" dirty="0">
              <a:solidFill>
                <a:schemeClr val="tx2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321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Mis on metsatüüp?</a:t>
            </a:r>
            <a:endParaRPr lang="et-EE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sz="4000" dirty="0" smtClean="0">
                <a:solidFill>
                  <a:srgbClr val="00B050"/>
                </a:solidFill>
                <a:latin typeface="Comic Sans MS" pitchFamily="66" charset="0"/>
              </a:rPr>
              <a:t>Metsatüüp</a:t>
            </a:r>
            <a:r>
              <a:rPr lang="et-EE" sz="4000" dirty="0" smtClean="0">
                <a:latin typeface="Comic Sans MS" pitchFamily="66" charset="0"/>
              </a:rPr>
              <a:t> on ühesuguse mulla ja kasvutingimustega ala metsas</a:t>
            </a:r>
          </a:p>
          <a:p>
            <a:r>
              <a:rPr lang="fi-FI" sz="4000" dirty="0" err="1">
                <a:latin typeface="Comic Sans MS" pitchFamily="66" charset="0"/>
              </a:rPr>
              <a:t>Looduses</a:t>
            </a:r>
            <a:r>
              <a:rPr lang="fi-FI" sz="4000" dirty="0">
                <a:latin typeface="Comic Sans MS" pitchFamily="66" charset="0"/>
              </a:rPr>
              <a:t> on </a:t>
            </a:r>
            <a:r>
              <a:rPr lang="fi-FI" sz="4000" dirty="0" err="1">
                <a:latin typeface="Comic Sans MS" pitchFamily="66" charset="0"/>
              </a:rPr>
              <a:t>metsatüüpe</a:t>
            </a:r>
            <a:r>
              <a:rPr lang="fi-FI" sz="4000" dirty="0">
                <a:latin typeface="Comic Sans MS" pitchFamily="66" charset="0"/>
              </a:rPr>
              <a:t> </a:t>
            </a:r>
            <a:r>
              <a:rPr lang="fi-FI" sz="4000" dirty="0" err="1">
                <a:latin typeface="Comic Sans MS" pitchFamily="66" charset="0"/>
              </a:rPr>
              <a:t>sageli</a:t>
            </a:r>
            <a:r>
              <a:rPr lang="fi-FI" sz="4000" dirty="0">
                <a:latin typeface="Comic Sans MS" pitchFamily="66" charset="0"/>
              </a:rPr>
              <a:t> </a:t>
            </a:r>
            <a:r>
              <a:rPr lang="fi-FI" sz="4000" dirty="0" err="1">
                <a:latin typeface="Comic Sans MS" pitchFamily="66" charset="0"/>
              </a:rPr>
              <a:t>raske</a:t>
            </a:r>
            <a:r>
              <a:rPr lang="fi-FI" sz="4000" dirty="0">
                <a:latin typeface="Comic Sans MS" pitchFamily="66" charset="0"/>
              </a:rPr>
              <a:t> </a:t>
            </a:r>
            <a:r>
              <a:rPr lang="fi-FI" sz="4000" dirty="0" err="1" smtClean="0">
                <a:latin typeface="Comic Sans MS" pitchFamily="66" charset="0"/>
              </a:rPr>
              <a:t>määrata</a:t>
            </a:r>
            <a:endParaRPr lang="et-EE" sz="4000" dirty="0" smtClean="0">
              <a:latin typeface="Comic Sans MS" pitchFamily="66" charset="0"/>
            </a:endParaRPr>
          </a:p>
          <a:p>
            <a:endParaRPr lang="et-EE" sz="4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0601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latin typeface="Comic Sans MS" pitchFamily="66" charset="0"/>
              </a:rPr>
              <a:t>Kõige üldisemalt võib jaotada:</a:t>
            </a:r>
            <a:endParaRPr lang="et-EE" dirty="0">
              <a:latin typeface="Comic Sans MS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0" y="1340769"/>
            <a:ext cx="4480719" cy="55172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t-EE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ARUMETSAD</a:t>
            </a:r>
          </a:p>
          <a:p>
            <a:r>
              <a:rPr lang="et-EE" sz="2400" dirty="0">
                <a:latin typeface="Comic Sans MS" pitchFamily="66" charset="0"/>
              </a:rPr>
              <a:t>kasvavad lubjarikkal lähte</a:t>
            </a:r>
            <a:r>
              <a:rPr lang="et-EE" sz="2400" b="1" u="sng" dirty="0">
                <a:latin typeface="Comic Sans MS" pitchFamily="66" charset="0"/>
              </a:rPr>
              <a:t>kivim</a:t>
            </a:r>
            <a:r>
              <a:rPr lang="et-EE" sz="2400" dirty="0">
                <a:latin typeface="Comic Sans MS" pitchFamily="66" charset="0"/>
              </a:rPr>
              <a:t>il, kus turbakiht puudub või on õhuke (looduslikult alla 30 </a:t>
            </a:r>
            <a:r>
              <a:rPr lang="et-EE" sz="2400" dirty="0" smtClean="0">
                <a:latin typeface="Comic Sans MS" pitchFamily="66" charset="0"/>
              </a:rPr>
              <a:t>cm)</a:t>
            </a:r>
          </a:p>
          <a:p>
            <a:r>
              <a:rPr lang="et-EE" sz="2400" dirty="0" smtClean="0">
                <a:solidFill>
                  <a:srgbClr val="FF0000"/>
                </a:solidFill>
                <a:latin typeface="Comic Sans MS" pitchFamily="66" charset="0"/>
              </a:rPr>
              <a:t>Jaotus:</a:t>
            </a:r>
          </a:p>
          <a:p>
            <a:pPr marL="0" indent="0">
              <a:buNone/>
            </a:pPr>
            <a:r>
              <a:rPr lang="et-EE" sz="2400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. 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2"/>
              </a:rPr>
              <a:t>Loometsad ja -kadastikud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2. 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3"/>
              </a:rPr>
              <a:t>Nõmmemetsad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3. 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4"/>
              </a:rPr>
              <a:t>Palumetsad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4. 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5"/>
              </a:rPr>
              <a:t>Laanemetsad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5. 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hlinkClick r:id="rId6"/>
              </a:rPr>
              <a:t>Salumetsad</a:t>
            </a:r>
            <a:endParaRPr lang="et-EE" sz="2400" dirty="0">
              <a:solidFill>
                <a:schemeClr val="accent4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t-E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SOOMETSAD</a:t>
            </a:r>
          </a:p>
          <a:p>
            <a:pPr marL="0" indent="0">
              <a:buNone/>
            </a:pPr>
            <a:endParaRPr lang="et-EE" sz="2400" dirty="0" smtClean="0">
              <a:latin typeface="Comic Sans MS" pitchFamily="66" charset="0"/>
            </a:endParaRPr>
          </a:p>
          <a:p>
            <a:r>
              <a:rPr lang="fi-FI" sz="2400" dirty="0" err="1">
                <a:latin typeface="Comic Sans MS" pitchFamily="66" charset="0"/>
              </a:rPr>
              <a:t>Soometsade</a:t>
            </a:r>
            <a:r>
              <a:rPr lang="fi-FI" sz="2400" dirty="0">
                <a:latin typeface="Comic Sans MS" pitchFamily="66" charset="0"/>
              </a:rPr>
              <a:t> </a:t>
            </a:r>
            <a:r>
              <a:rPr lang="fi-FI" sz="2400" dirty="0" err="1">
                <a:latin typeface="Comic Sans MS" pitchFamily="66" charset="0"/>
              </a:rPr>
              <a:t>pinnaseks</a:t>
            </a:r>
            <a:r>
              <a:rPr lang="fi-FI" sz="2400" dirty="0">
                <a:latin typeface="Comic Sans MS" pitchFamily="66" charset="0"/>
              </a:rPr>
              <a:t> on </a:t>
            </a:r>
            <a:r>
              <a:rPr lang="fi-FI" sz="2400" dirty="0" err="1">
                <a:latin typeface="Comic Sans MS" pitchFamily="66" charset="0"/>
              </a:rPr>
              <a:t>märg</a:t>
            </a:r>
            <a:r>
              <a:rPr lang="fi-FI" sz="2400" dirty="0">
                <a:latin typeface="Comic Sans MS" pitchFamily="66" charset="0"/>
              </a:rPr>
              <a:t> ja </a:t>
            </a:r>
            <a:r>
              <a:rPr lang="fi-FI" sz="2400" dirty="0" err="1">
                <a:latin typeface="Comic Sans MS" pitchFamily="66" charset="0"/>
              </a:rPr>
              <a:t>paks</a:t>
            </a:r>
            <a:r>
              <a:rPr lang="fi-FI" sz="2400" dirty="0">
                <a:latin typeface="Comic Sans MS" pitchFamily="66" charset="0"/>
              </a:rPr>
              <a:t> (</a:t>
            </a:r>
            <a:r>
              <a:rPr lang="fi-FI" sz="2400" dirty="0" err="1">
                <a:latin typeface="Comic Sans MS" pitchFamily="66" charset="0"/>
              </a:rPr>
              <a:t>üle</a:t>
            </a:r>
            <a:r>
              <a:rPr lang="fi-FI" sz="2400" dirty="0">
                <a:latin typeface="Comic Sans MS" pitchFamily="66" charset="0"/>
              </a:rPr>
              <a:t> 30 cm) </a:t>
            </a:r>
            <a:r>
              <a:rPr lang="fi-FI" sz="2400" b="1" u="sng" dirty="0" err="1" smtClean="0">
                <a:latin typeface="Comic Sans MS" pitchFamily="66" charset="0"/>
              </a:rPr>
              <a:t>turvas</a:t>
            </a:r>
            <a:endParaRPr lang="et-EE" sz="2400" b="1" u="sng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t-EE" sz="2400" dirty="0" smtClean="0">
              <a:latin typeface="Comic Sans MS" pitchFamily="66" charset="0"/>
            </a:endParaRPr>
          </a:p>
          <a:p>
            <a:r>
              <a:rPr lang="et-EE" sz="2400" dirty="0" smtClean="0">
                <a:solidFill>
                  <a:srgbClr val="FF0000"/>
                </a:solidFill>
                <a:latin typeface="Comic Sans MS" pitchFamily="66" charset="0"/>
              </a:rPr>
              <a:t>Jaotus:</a:t>
            </a:r>
          </a:p>
          <a:p>
            <a:pPr marL="0" indent="0">
              <a:buNone/>
            </a:pP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1. </a:t>
            </a:r>
            <a:r>
              <a:rPr lang="et-EE" sz="2400" u="sng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Madalsoometsad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2. </a:t>
            </a:r>
            <a:r>
              <a:rPr lang="et-EE" sz="2400" u="sng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Siirdesoometsad</a:t>
            </a: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et-EE" sz="2400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3. </a:t>
            </a:r>
            <a:r>
              <a:rPr lang="et-EE" sz="2400" u="sng" dirty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Rabametsad</a:t>
            </a:r>
          </a:p>
        </p:txBody>
      </p:sp>
    </p:spTree>
    <p:extLst>
      <p:ext uri="{BB962C8B-B14F-4D97-AF65-F5344CB8AC3E}">
        <p14:creationId xmlns:p14="http://schemas.microsoft.com/office/powerpoint/2010/main" val="2674576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79512" y="332656"/>
            <a:ext cx="8964488" cy="6525344"/>
          </a:xfrm>
        </p:spPr>
        <p:txBody>
          <a:bodyPr>
            <a:normAutofit fontScale="92500" lnSpcReduction="20000"/>
          </a:bodyPr>
          <a:lstStyle/>
          <a:p>
            <a:r>
              <a:rPr lang="et-EE" sz="3600" dirty="0" smtClean="0"/>
              <a:t>Samas metsatüübis võib aastate jooksul kooslus vahetuda. KUIDAS? Näide: </a:t>
            </a:r>
            <a:r>
              <a:rPr lang="et-EE" sz="3600" b="1" dirty="0" smtClean="0">
                <a:solidFill>
                  <a:schemeClr val="accent4">
                    <a:lumMod val="75000"/>
                  </a:schemeClr>
                </a:solidFill>
              </a:rPr>
              <a:t>laanemännik</a:t>
            </a:r>
          </a:p>
          <a:p>
            <a:r>
              <a:rPr lang="et-EE" sz="3600" dirty="0" smtClean="0"/>
              <a:t>1. vana laanemännik raiutakse</a:t>
            </a:r>
          </a:p>
          <a:p>
            <a:r>
              <a:rPr lang="et-EE" sz="3600" dirty="0" smtClean="0"/>
              <a:t>2. tuul toob raiesmikule okas- ja lehtpuuseemneid</a:t>
            </a:r>
          </a:p>
          <a:p>
            <a:r>
              <a:rPr lang="et-EE" sz="3600" dirty="0" smtClean="0"/>
              <a:t>3. noored kased kasvavad lagedal alal teistest puudest kiiremini, see tähendab – kujune </a:t>
            </a:r>
            <a:r>
              <a:rPr lang="et-EE" sz="3600" b="1" dirty="0" smtClean="0">
                <a:solidFill>
                  <a:schemeClr val="accent4">
                    <a:lumMod val="75000"/>
                  </a:schemeClr>
                </a:solidFill>
              </a:rPr>
              <a:t>laanekaasik</a:t>
            </a:r>
          </a:p>
          <a:p>
            <a:r>
              <a:rPr lang="et-EE" sz="3600" dirty="0" smtClean="0"/>
              <a:t>Nende varjus on aga suurepärased tingimused kuuskede kasvamiseks, aastakümnete pärast ulatuvad kuuskede ladvad kaskedest üle ja samas kohas on </a:t>
            </a:r>
            <a:r>
              <a:rPr lang="et-EE" sz="3600" b="1" dirty="0" smtClean="0">
                <a:solidFill>
                  <a:schemeClr val="accent4">
                    <a:lumMod val="75000"/>
                  </a:schemeClr>
                </a:solidFill>
              </a:rPr>
              <a:t>laanekuusik</a:t>
            </a:r>
          </a:p>
          <a:p>
            <a:pPr marL="0" indent="0">
              <a:buNone/>
            </a:pP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154661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Ristsõn</a:t>
            </a:r>
            <a:r>
              <a:rPr lang="et-EE" dirty="0"/>
              <a:t>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6514883" cy="2069758"/>
          </a:xfrm>
        </p:spPr>
        <p:txBody>
          <a:bodyPr/>
          <a:lstStyle/>
          <a:p>
            <a:pPr marL="0" indent="0">
              <a:buNone/>
            </a:pPr>
            <a:r>
              <a:rPr lang="et-EE" dirty="0">
                <a:hlinkClick r:id="rId2"/>
              </a:rPr>
              <a:t>http://www.proprofs.com/games/crossword/ristsna-2/</a:t>
            </a:r>
            <a:r>
              <a:rPr lang="et-EE" dirty="0"/>
              <a:t> </a:t>
            </a:r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5192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Kasutatud: </a:t>
            </a:r>
            <a:endParaRPr lang="et-EE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95536" y="1268760"/>
            <a:ext cx="7090947" cy="2501806"/>
          </a:xfrm>
        </p:spPr>
        <p:txBody>
          <a:bodyPr/>
          <a:lstStyle/>
          <a:p>
            <a:r>
              <a:rPr lang="et-EE" dirty="0" smtClean="0">
                <a:hlinkClick r:id="rId2"/>
              </a:rPr>
              <a:t>http://bio.edu.ee/taimed/general/metsp.htm</a:t>
            </a:r>
            <a:r>
              <a:rPr lang="et-EE" dirty="0" smtClean="0"/>
              <a:t> </a:t>
            </a:r>
          </a:p>
          <a:p>
            <a:r>
              <a:rPr lang="et-EE" dirty="0" err="1" smtClean="0"/>
              <a:t>Kaljula</a:t>
            </a:r>
            <a:r>
              <a:rPr lang="et-EE" dirty="0" smtClean="0"/>
              <a:t>, S., </a:t>
            </a:r>
            <a:r>
              <a:rPr lang="et-EE" dirty="0" err="1" smtClean="0"/>
              <a:t>Relve</a:t>
            </a:r>
            <a:r>
              <a:rPr lang="et-EE" dirty="0" smtClean="0"/>
              <a:t>, H. ( 2009).Loodusõpetus 6. klassile II osa.  Lk 50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0180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52</TotalTime>
  <Words>160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Spring</vt:lpstr>
      <vt:lpstr>METSATÜÜBID Kristi Toomet</vt:lpstr>
      <vt:lpstr>Mis on metsatüüp?</vt:lpstr>
      <vt:lpstr>Kõige üldisemalt võib jaotada:</vt:lpstr>
      <vt:lpstr>PowerPoint Presentation</vt:lpstr>
      <vt:lpstr>Ristsõna</vt:lpstr>
      <vt:lpstr>Kasutatud: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METSATÜÜBID 6.KLASS</dc:title>
  <dc:creator>Kristi</dc:creator>
  <cp:lastModifiedBy>Kristi</cp:lastModifiedBy>
  <cp:revision>5</cp:revision>
  <dcterms:created xsi:type="dcterms:W3CDTF">2012-02-26T10:29:49Z</dcterms:created>
  <dcterms:modified xsi:type="dcterms:W3CDTF">2012-02-26T12:47:00Z</dcterms:modified>
</cp:coreProperties>
</file>