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C77E-E3FB-4328-B400-E29CD9348734}" type="datetimeFigureOut">
              <a:rPr lang="et-EE" smtClean="0"/>
              <a:t>26.02.2012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C83AD70-AE84-4107-8102-C7302C9E22F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C77E-E3FB-4328-B400-E29CD9348734}" type="datetimeFigureOut">
              <a:rPr lang="et-EE" smtClean="0"/>
              <a:t>26.02.2012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AD70-AE84-4107-8102-C7302C9E22F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C77E-E3FB-4328-B400-E29CD9348734}" type="datetimeFigureOut">
              <a:rPr lang="et-EE" smtClean="0"/>
              <a:t>26.02.2012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AD70-AE84-4107-8102-C7302C9E22F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C77E-E3FB-4328-B400-E29CD9348734}" type="datetimeFigureOut">
              <a:rPr lang="et-EE" smtClean="0"/>
              <a:t>26.02.2012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AD70-AE84-4107-8102-C7302C9E22F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C77E-E3FB-4328-B400-E29CD9348734}" type="datetimeFigureOut">
              <a:rPr lang="et-EE" smtClean="0"/>
              <a:t>26.02.2012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AD70-AE84-4107-8102-C7302C9E22F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C77E-E3FB-4328-B400-E29CD9348734}" type="datetimeFigureOut">
              <a:rPr lang="et-EE" smtClean="0"/>
              <a:t>26.02.2012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AD70-AE84-4107-8102-C7302C9E22F0}" type="slidenum">
              <a:rPr lang="et-EE" smtClean="0"/>
              <a:t>‹#›</a:t>
            </a:fld>
            <a:endParaRPr lang="et-EE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C77E-E3FB-4328-B400-E29CD9348734}" type="datetimeFigureOut">
              <a:rPr lang="et-EE" smtClean="0"/>
              <a:t>26.02.2012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AD70-AE84-4107-8102-C7302C9E22F0}" type="slidenum">
              <a:rPr lang="et-EE" smtClean="0"/>
              <a:t>‹#›</a:t>
            </a:fld>
            <a:endParaRPr lang="et-EE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C77E-E3FB-4328-B400-E29CD9348734}" type="datetimeFigureOut">
              <a:rPr lang="et-EE" smtClean="0"/>
              <a:t>26.02.2012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AD70-AE84-4107-8102-C7302C9E22F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C77E-E3FB-4328-B400-E29CD9348734}" type="datetimeFigureOut">
              <a:rPr lang="et-EE" smtClean="0"/>
              <a:t>26.02.2012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AD70-AE84-4107-8102-C7302C9E22F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C77E-E3FB-4328-B400-E29CD9348734}" type="datetimeFigureOut">
              <a:rPr lang="et-EE" smtClean="0"/>
              <a:t>26.02.2012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AD70-AE84-4107-8102-C7302C9E22F0}" type="slidenum">
              <a:rPr lang="et-EE" smtClean="0"/>
              <a:t>‹#›</a:t>
            </a:fld>
            <a:endParaRPr lang="et-EE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C77E-E3FB-4328-B400-E29CD9348734}" type="datetimeFigureOut">
              <a:rPr lang="et-EE" smtClean="0"/>
              <a:t>26.02.2012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AD70-AE84-4107-8102-C7302C9E22F0}" type="slidenum">
              <a:rPr lang="et-EE" smtClean="0"/>
              <a:t>‹#›</a:t>
            </a:fld>
            <a:endParaRPr lang="et-E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BFC77E-E3FB-4328-B400-E29CD9348734}" type="datetimeFigureOut">
              <a:rPr lang="et-EE" smtClean="0"/>
              <a:t>26.02.2012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C83AD70-AE84-4107-8102-C7302C9E22F0}" type="slidenum">
              <a:rPr lang="et-EE" smtClean="0"/>
              <a:t>‹#›</a:t>
            </a:fld>
            <a:endParaRPr lang="et-E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NÕMME- JA PALUMETSAD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Kristi Toomet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1351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4499992" y="620688"/>
            <a:ext cx="3886200" cy="4190999"/>
          </a:xfr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dirty="0" smtClean="0">
                <a:solidFill>
                  <a:srgbClr val="00B050"/>
                </a:solidFill>
              </a:rPr>
              <a:t>KANARBIK</a:t>
            </a:r>
            <a:endParaRPr lang="et-EE" sz="3600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t-EE" sz="2500" dirty="0" smtClean="0"/>
              <a:t>Puhmas</a:t>
            </a:r>
          </a:p>
          <a:p>
            <a:r>
              <a:rPr lang="et-EE" sz="2500" dirty="0" smtClean="0"/>
              <a:t>Lehed väikesed ja igihaljad</a:t>
            </a:r>
          </a:p>
          <a:p>
            <a:r>
              <a:rPr lang="et-EE" sz="2500" dirty="0" smtClean="0"/>
              <a:t>Õied lillakad ja väiksed</a:t>
            </a:r>
          </a:p>
          <a:p>
            <a:r>
              <a:rPr lang="et-EE" sz="2500" dirty="0" smtClean="0"/>
              <a:t>Õied sisaldavad rikkalikult nektarit, mesilased koguvad sealt mett</a:t>
            </a:r>
          </a:p>
          <a:p>
            <a:r>
              <a:rPr lang="et-EE" sz="2500" dirty="0" smtClean="0"/>
              <a:t>Söögiks kitsedele</a:t>
            </a:r>
          </a:p>
          <a:p>
            <a:endParaRPr lang="et-E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4752528" cy="462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019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dirty="0" smtClean="0">
                <a:solidFill>
                  <a:srgbClr val="00B050"/>
                </a:solidFill>
              </a:rPr>
              <a:t>POHL</a:t>
            </a:r>
            <a:endParaRPr lang="et-EE" sz="3600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t-EE" sz="2500" dirty="0" smtClean="0"/>
              <a:t>Igihaljas</a:t>
            </a:r>
          </a:p>
          <a:p>
            <a:r>
              <a:rPr lang="et-EE" sz="2500" dirty="0" smtClean="0"/>
              <a:t>Õied valged</a:t>
            </a:r>
          </a:p>
          <a:p>
            <a:r>
              <a:rPr lang="et-EE" sz="2500" dirty="0" smtClean="0"/>
              <a:t>Marjad punased</a:t>
            </a:r>
          </a:p>
          <a:p>
            <a:r>
              <a:rPr lang="et-EE" sz="2500" dirty="0" smtClean="0"/>
              <a:t>Söögiks erinevatele lindudele, rebastele, karudele</a:t>
            </a:r>
          </a:p>
          <a:p>
            <a:endParaRPr lang="et-E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2" b="8042"/>
          <a:stretch>
            <a:fillRect/>
          </a:stretch>
        </p:blipFill>
        <p:spPr bwMode="auto">
          <a:xfrm>
            <a:off x="4644008" y="764704"/>
            <a:ext cx="3886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233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2821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Nõmmemetsad</a:t>
            </a:r>
            <a:endParaRPr lang="et-EE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58200" cy="5805264"/>
          </a:xfrm>
        </p:spPr>
        <p:txBody>
          <a:bodyPr>
            <a:normAutofit/>
          </a:bodyPr>
          <a:lstStyle/>
          <a:p>
            <a:r>
              <a:rPr lang="et-EE" sz="3000" dirty="0" smtClean="0"/>
              <a:t>Kuiva pinnasega liivased alad </a:t>
            </a:r>
          </a:p>
          <a:p>
            <a:pPr marL="0" indent="0">
              <a:buNone/>
            </a:pPr>
            <a:r>
              <a:rPr lang="et-EE" sz="3000" dirty="0"/>
              <a:t>r</a:t>
            </a:r>
            <a:r>
              <a:rPr lang="et-EE" sz="3000" dirty="0" smtClean="0"/>
              <a:t>aske kasvupaik taimedele</a:t>
            </a:r>
          </a:p>
          <a:p>
            <a:pPr marL="0" indent="0">
              <a:buNone/>
            </a:pPr>
            <a:r>
              <a:rPr lang="et-EE" sz="3000" dirty="0"/>
              <a:t>	</a:t>
            </a:r>
            <a:r>
              <a:rPr lang="et-EE" sz="3000" dirty="0" smtClean="0"/>
              <a:t>vähe toitaineid</a:t>
            </a:r>
          </a:p>
          <a:p>
            <a:pPr marL="0" indent="0">
              <a:buNone/>
            </a:pPr>
            <a:r>
              <a:rPr lang="et-EE" sz="3000" dirty="0"/>
              <a:t>	</a:t>
            </a:r>
            <a:r>
              <a:rPr lang="et-EE" sz="3000" dirty="0" smtClean="0"/>
              <a:t>veepuudus</a:t>
            </a:r>
          </a:p>
          <a:p>
            <a:r>
              <a:rPr lang="et-EE" sz="3000" dirty="0" smtClean="0"/>
              <a:t>Põõsad peaaegu puuduvad</a:t>
            </a:r>
          </a:p>
          <a:p>
            <a:r>
              <a:rPr lang="et-EE" sz="3000" dirty="0" smtClean="0"/>
              <a:t>Hõredalt paiknevad männid</a:t>
            </a:r>
          </a:p>
          <a:p>
            <a:r>
              <a:rPr lang="et-EE" sz="3000" dirty="0" smtClean="0"/>
              <a:t>Alustaimestikule iseloomulikud samblikud</a:t>
            </a:r>
          </a:p>
          <a:p>
            <a:r>
              <a:rPr lang="et-EE" sz="3000" dirty="0" smtClean="0"/>
              <a:t>Väga levinud kanarbik</a:t>
            </a:r>
          </a:p>
          <a:p>
            <a:pPr marL="0" indent="0">
              <a:buNone/>
            </a:pPr>
            <a:endParaRPr lang="et-EE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24128" y="1916832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>
            <a:off x="5522465" y="3212976"/>
            <a:ext cx="432048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extBox 6"/>
          <p:cNvSpPr txBox="1"/>
          <p:nvPr/>
        </p:nvSpPr>
        <p:spPr>
          <a:xfrm>
            <a:off x="6323843" y="3356992"/>
            <a:ext cx="18722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500" dirty="0" smtClean="0"/>
              <a:t>Palju valgust</a:t>
            </a:r>
            <a:endParaRPr lang="et-EE" sz="2500" dirty="0"/>
          </a:p>
        </p:txBody>
      </p:sp>
    </p:spTree>
    <p:extLst>
      <p:ext uri="{BB962C8B-B14F-4D97-AF65-F5344CB8AC3E}">
        <p14:creationId xmlns:p14="http://schemas.microsoft.com/office/powerpoint/2010/main" val="180340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KANARBIK</a:t>
            </a:r>
            <a:endParaRPr lang="et-E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t-EE" dirty="0" smtClean="0"/>
              <a:t>MÄNNID</a:t>
            </a:r>
            <a:endParaRPr lang="et-E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84704"/>
            <a:ext cx="3657600" cy="245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48880"/>
            <a:ext cx="387585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78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PALUMETSAD</a:t>
            </a:r>
            <a:endParaRPr lang="et-EE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997151"/>
          </a:xfrm>
        </p:spPr>
        <p:txBody>
          <a:bodyPr>
            <a:normAutofit/>
          </a:bodyPr>
          <a:lstStyle/>
          <a:p>
            <a:r>
              <a:rPr lang="et-EE" sz="3600" dirty="0"/>
              <a:t>Eesti metsatüüpidest on palumetsad kõige levinumad, nende kogupindala moodustab 23,5 % meie metsade pindalast</a:t>
            </a:r>
            <a:endParaRPr lang="et-EE" sz="3600" dirty="0" smtClean="0"/>
          </a:p>
          <a:p>
            <a:r>
              <a:rPr lang="et-EE" sz="3600" dirty="0" smtClean="0"/>
              <a:t>Taimestik lopsakam kui nõmmemetsas</a:t>
            </a:r>
          </a:p>
          <a:p>
            <a:pPr marL="68580" indent="0">
              <a:buNone/>
            </a:pPr>
            <a:endParaRPr lang="et-EE" dirty="0" smtClean="0"/>
          </a:p>
          <a:p>
            <a:pPr marL="68580" indent="0">
              <a:buNone/>
            </a:pPr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4948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3657600" cy="639762"/>
          </a:xfrm>
        </p:spPr>
        <p:txBody>
          <a:bodyPr>
            <a:noAutofit/>
          </a:bodyPr>
          <a:lstStyle/>
          <a:p>
            <a:r>
              <a:rPr lang="et-EE" sz="3600" dirty="0" smtClean="0">
                <a:solidFill>
                  <a:schemeClr val="accent1"/>
                </a:solidFill>
              </a:rPr>
              <a:t>PUURINNE</a:t>
            </a:r>
            <a:endParaRPr lang="et-EE" sz="3600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3779912" y="260648"/>
            <a:ext cx="3657600" cy="639762"/>
          </a:xfrm>
        </p:spPr>
        <p:txBody>
          <a:bodyPr>
            <a:noAutofit/>
          </a:bodyPr>
          <a:lstStyle/>
          <a:p>
            <a:r>
              <a:rPr lang="et-EE" sz="3600" dirty="0" smtClean="0">
                <a:solidFill>
                  <a:schemeClr val="accent1"/>
                </a:solidFill>
              </a:rPr>
              <a:t>PÕÕSARINNE</a:t>
            </a:r>
            <a:endParaRPr lang="et-EE" sz="36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3657600" cy="1512168"/>
          </a:xfrm>
        </p:spPr>
        <p:txBody>
          <a:bodyPr/>
          <a:lstStyle/>
          <a:p>
            <a:r>
              <a:rPr lang="et-EE" dirty="0" smtClean="0"/>
              <a:t>MÄND</a:t>
            </a:r>
          </a:p>
          <a:p>
            <a:r>
              <a:rPr lang="et-EE" dirty="0" smtClean="0"/>
              <a:t>KUUSK</a:t>
            </a:r>
          </a:p>
          <a:p>
            <a:r>
              <a:rPr lang="et-EE" dirty="0" smtClean="0"/>
              <a:t>KASK</a:t>
            </a:r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779912" y="836712"/>
            <a:ext cx="3657600" cy="1512168"/>
          </a:xfrm>
        </p:spPr>
        <p:txBody>
          <a:bodyPr/>
          <a:lstStyle/>
          <a:p>
            <a:r>
              <a:rPr lang="et-EE" dirty="0" smtClean="0"/>
              <a:t>KADAKAS</a:t>
            </a:r>
          </a:p>
          <a:p>
            <a:r>
              <a:rPr lang="et-EE" dirty="0" smtClean="0"/>
              <a:t>VAARIKAS</a:t>
            </a:r>
          </a:p>
          <a:p>
            <a:r>
              <a:rPr lang="et-EE" dirty="0" smtClean="0"/>
              <a:t>PIHLAKAS</a:t>
            </a:r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291560" y="2715615"/>
            <a:ext cx="327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 smtClean="0">
                <a:solidFill>
                  <a:schemeClr val="accent1"/>
                </a:solidFill>
              </a:rPr>
              <a:t>PUHMARINNE</a:t>
            </a:r>
            <a:endParaRPr lang="et-EE" sz="36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60" y="3573016"/>
            <a:ext cx="269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t-EE" dirty="0" smtClean="0"/>
              <a:t>POHL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t-EE" dirty="0" smtClean="0"/>
              <a:t>MUSTIKAS</a:t>
            </a:r>
            <a:endParaRPr lang="et-EE" dirty="0"/>
          </a:p>
        </p:txBody>
      </p:sp>
      <p:sp>
        <p:nvSpPr>
          <p:cNvPr id="11" name="TextBox 10"/>
          <p:cNvSpPr txBox="1"/>
          <p:nvPr/>
        </p:nvSpPr>
        <p:spPr>
          <a:xfrm>
            <a:off x="3923928" y="271561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 smtClean="0">
                <a:solidFill>
                  <a:schemeClr val="accent1"/>
                </a:solidFill>
              </a:rPr>
              <a:t>ROHURINNE</a:t>
            </a:r>
            <a:endParaRPr lang="et-EE" sz="36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3361945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KIDUR JA LIIGIVAENE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t-EE" dirty="0" smtClean="0"/>
              <a:t>JÄNESEKAPSAS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t-EE" dirty="0" smtClean="0"/>
              <a:t>LESELEHT</a:t>
            </a:r>
          </a:p>
          <a:p>
            <a:endParaRPr lang="et-EE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4433196"/>
            <a:ext cx="354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 smtClean="0">
                <a:solidFill>
                  <a:schemeClr val="accent1"/>
                </a:solidFill>
              </a:rPr>
              <a:t>SAMBALRINNE</a:t>
            </a:r>
            <a:endParaRPr lang="et-EE" sz="36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5393271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PIDEV JA TIHE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t-EE" dirty="0" smtClean="0"/>
              <a:t>PALUSAMMAL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7180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KADAKAS</a:t>
            </a:r>
            <a:endParaRPr lang="et-EE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PIHLAKAS</a:t>
            </a:r>
            <a:endParaRPr lang="et-EE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30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sz="3600" dirty="0" smtClean="0">
                <a:solidFill>
                  <a:schemeClr val="accent1"/>
                </a:solidFill>
              </a:rPr>
              <a:t>MÄND</a:t>
            </a:r>
            <a:endParaRPr lang="et-EE" sz="3600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sz="2500" dirty="0" smtClean="0"/>
              <a:t>Levinuim puu Eestis, sest ta 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t-EE" sz="2500" dirty="0" smtClean="0"/>
              <a:t> vähenõudlik mulla suhtes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t-EE" sz="2500" dirty="0" smtClean="0"/>
              <a:t>vajab palju valgust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t-EE" sz="2500" dirty="0" smtClean="0"/>
              <a:t>suuda kasvada kõige  </a:t>
            </a:r>
            <a:r>
              <a:rPr lang="et-EE" sz="2500" dirty="0"/>
              <a:t>v</a:t>
            </a:r>
            <a:r>
              <a:rPr lang="et-EE" sz="2500" dirty="0" smtClean="0"/>
              <a:t>iljatumatel ja veevaesemates kohtades</a:t>
            </a:r>
          </a:p>
          <a:p>
            <a:endParaRPr lang="et-EE" dirty="0" smtClean="0"/>
          </a:p>
          <a:p>
            <a:endParaRPr lang="et-E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3886200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01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500" dirty="0" smtClean="0"/>
              <a:t>Mänd elab SÜMBIOOSIS seentega</a:t>
            </a:r>
            <a:endParaRPr lang="et-EE" sz="2500" dirty="0"/>
          </a:p>
        </p:txBody>
      </p:sp>
      <p:sp>
        <p:nvSpPr>
          <p:cNvPr id="7" name="Down Arrow 6"/>
          <p:cNvSpPr/>
          <p:nvPr/>
        </p:nvSpPr>
        <p:spPr>
          <a:xfrm>
            <a:off x="3275856" y="2097722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extBox 7"/>
          <p:cNvSpPr txBox="1"/>
          <p:nvPr/>
        </p:nvSpPr>
        <p:spPr>
          <a:xfrm>
            <a:off x="1691680" y="2817802"/>
            <a:ext cx="38884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500" dirty="0" smtClean="0">
                <a:solidFill>
                  <a:schemeClr val="bg1"/>
                </a:solidFill>
              </a:rPr>
              <a:t>Vastastikku kasulik kooselu kahe liigi vahel</a:t>
            </a:r>
            <a:endParaRPr lang="et-EE" sz="25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365104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Seen võtab männijuurtele mullast vett ja mineraalaineid. Juurtelt saab seen omakorda vastu eluks vajalikke aineid</a:t>
            </a:r>
            <a:endParaRPr lang="et-EE" sz="25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280602" y="3645024"/>
            <a:ext cx="720080" cy="720080"/>
          </a:xfrm>
          <a:prstGeom prst="downArrow">
            <a:avLst>
              <a:gd name="adj1" fmla="val 50000"/>
              <a:gd name="adj2" fmla="val 40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1367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500" dirty="0" smtClean="0"/>
              <a:t>Mänd </a:t>
            </a:r>
            <a:r>
              <a:rPr lang="et-EE" sz="2500" dirty="0" smtClean="0"/>
              <a:t>elab </a:t>
            </a:r>
            <a:r>
              <a:rPr lang="et-EE" sz="2500" dirty="0" smtClean="0"/>
              <a:t>sümbioosis männiriisikaga</a:t>
            </a:r>
          </a:p>
          <a:p>
            <a:r>
              <a:rPr lang="et-EE" sz="2500" dirty="0" smtClean="0"/>
              <a:t>Tema okkad asetsevad kahekaupa, need on kaetud vahakihiga</a:t>
            </a:r>
          </a:p>
          <a:p>
            <a:r>
              <a:rPr lang="et-EE" sz="2500" dirty="0" smtClean="0"/>
              <a:t>Igihaljas</a:t>
            </a:r>
          </a:p>
          <a:p>
            <a:r>
              <a:rPr lang="et-EE" sz="2500" dirty="0" smtClean="0"/>
              <a:t>Võra on laiuv ja hõre</a:t>
            </a:r>
          </a:p>
          <a:p>
            <a:r>
              <a:rPr lang="et-EE" sz="2500" dirty="0" smtClean="0"/>
              <a:t>Männi tolmu leivatavad isaskäbid</a:t>
            </a:r>
            <a:endParaRPr lang="et-EE" sz="2500" dirty="0"/>
          </a:p>
        </p:txBody>
      </p:sp>
    </p:spTree>
    <p:extLst>
      <p:ext uri="{BB962C8B-B14F-4D97-AF65-F5344CB8AC3E}">
        <p14:creationId xmlns:p14="http://schemas.microsoft.com/office/powerpoint/2010/main" val="436888096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79</TotalTime>
  <Words>159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 Pop</vt:lpstr>
      <vt:lpstr>NÕMME- JA PALUMETSAD</vt:lpstr>
      <vt:lpstr>Nõmmemetsad</vt:lpstr>
      <vt:lpstr>PowerPoint Presentation</vt:lpstr>
      <vt:lpstr>PALUMETSAD</vt:lpstr>
      <vt:lpstr>PowerPoint Presentation</vt:lpstr>
      <vt:lpstr>PowerPoint Presentation</vt:lpstr>
      <vt:lpstr>MÄND</vt:lpstr>
      <vt:lpstr>PowerPoint Presentation</vt:lpstr>
      <vt:lpstr>PowerPoint Presentation</vt:lpstr>
      <vt:lpstr>KANARBIK</vt:lpstr>
      <vt:lpstr>POHL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NÕMME- JA PALUMETSAD</dc:title>
  <dc:creator>Kristi</dc:creator>
  <cp:lastModifiedBy>Kristi</cp:lastModifiedBy>
  <cp:revision>8</cp:revision>
  <dcterms:created xsi:type="dcterms:W3CDTF">2012-02-26T14:44:18Z</dcterms:created>
  <dcterms:modified xsi:type="dcterms:W3CDTF">2012-02-26T16:29:33Z</dcterms:modified>
</cp:coreProperties>
</file>