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2" r:id="rId4"/>
    <p:sldId id="259" r:id="rId5"/>
    <p:sldId id="258" r:id="rId6"/>
    <p:sldId id="260" r:id="rId7"/>
    <p:sldId id="263" r:id="rId8"/>
  </p:sldIdLst>
  <p:sldSz cx="9144000" cy="6858000" type="screen4x3"/>
  <p:notesSz cx="6858000" cy="9144000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BF56844-9614-4617-9143-2904C5C2DBC5}" type="datetimeFigureOut">
              <a:rPr lang="et-EE" smtClean="0"/>
              <a:t>27.02.2012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D8B9C30-D85F-411E-8C02-5E54BA924FCB}" type="slidenum">
              <a:rPr lang="et-EE" smtClean="0"/>
              <a:t>‹#›</a:t>
            </a:fld>
            <a:endParaRPr lang="et-EE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6844-9614-4617-9143-2904C5C2DBC5}" type="datetimeFigureOut">
              <a:rPr lang="et-EE" smtClean="0"/>
              <a:t>27.02.2012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9C30-D85F-411E-8C02-5E54BA924FCB}" type="slidenum">
              <a:rPr lang="et-EE" smtClean="0"/>
              <a:t>‹#›</a:t>
            </a:fld>
            <a:endParaRPr lang="et-EE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6844-9614-4617-9143-2904C5C2DBC5}" type="datetimeFigureOut">
              <a:rPr lang="et-EE" smtClean="0"/>
              <a:t>27.02.2012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9C30-D85F-411E-8C02-5E54BA924FCB}" type="slidenum">
              <a:rPr lang="et-EE" smtClean="0"/>
              <a:t>‹#›</a:t>
            </a:fld>
            <a:endParaRPr lang="et-EE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6844-9614-4617-9143-2904C5C2DBC5}" type="datetimeFigureOut">
              <a:rPr lang="et-EE" smtClean="0"/>
              <a:t>27.02.2012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9C30-D85F-411E-8C02-5E54BA924FCB}" type="slidenum">
              <a:rPr lang="et-EE" smtClean="0"/>
              <a:t>‹#›</a:t>
            </a:fld>
            <a:endParaRPr lang="et-EE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6844-9614-4617-9143-2904C5C2DBC5}" type="datetimeFigureOut">
              <a:rPr lang="et-EE" smtClean="0"/>
              <a:t>27.02.2012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9C30-D85F-411E-8C02-5E54BA924FCB}" type="slidenum">
              <a:rPr lang="et-EE" smtClean="0"/>
              <a:t>‹#›</a:t>
            </a:fld>
            <a:endParaRPr lang="et-E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6844-9614-4617-9143-2904C5C2DBC5}" type="datetimeFigureOut">
              <a:rPr lang="et-EE" smtClean="0"/>
              <a:t>27.02.2012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9C30-D85F-411E-8C02-5E54BA924FCB}" type="slidenum">
              <a:rPr lang="et-EE" smtClean="0"/>
              <a:t>‹#›</a:t>
            </a:fld>
            <a:endParaRPr lang="et-EE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6844-9614-4617-9143-2904C5C2DBC5}" type="datetimeFigureOut">
              <a:rPr lang="et-EE" smtClean="0"/>
              <a:t>27.02.2012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9C30-D85F-411E-8C02-5E54BA924FCB}" type="slidenum">
              <a:rPr lang="et-EE" smtClean="0"/>
              <a:t>‹#›</a:t>
            </a:fld>
            <a:endParaRPr lang="et-EE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6844-9614-4617-9143-2904C5C2DBC5}" type="datetimeFigureOut">
              <a:rPr lang="et-EE" smtClean="0"/>
              <a:t>27.02.2012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9C30-D85F-411E-8C02-5E54BA924FCB}" type="slidenum">
              <a:rPr lang="et-EE" smtClean="0"/>
              <a:t>‹#›</a:t>
            </a:fld>
            <a:endParaRPr lang="et-EE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6844-9614-4617-9143-2904C5C2DBC5}" type="datetimeFigureOut">
              <a:rPr lang="et-EE" smtClean="0"/>
              <a:t>27.02.2012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9C30-D85F-411E-8C02-5E54BA924FCB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6844-9614-4617-9143-2904C5C2DBC5}" type="datetimeFigureOut">
              <a:rPr lang="et-EE" smtClean="0"/>
              <a:t>27.02.2012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9C30-D85F-411E-8C02-5E54BA924FCB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F56844-9614-4617-9143-2904C5C2DBC5}" type="datetimeFigureOut">
              <a:rPr lang="et-EE" smtClean="0"/>
              <a:t>27.02.2012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B9C30-D85F-411E-8C02-5E54BA924FCB}" type="slidenum">
              <a:rPr lang="et-EE" smtClean="0"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4BF56844-9614-4617-9143-2904C5C2DBC5}" type="datetimeFigureOut">
              <a:rPr lang="et-EE" smtClean="0"/>
              <a:t>27.02.2012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D8B9C30-D85F-411E-8C02-5E54BA924FCB}" type="slidenum">
              <a:rPr lang="et-EE" smtClean="0"/>
              <a:t>‹#›</a:t>
            </a:fld>
            <a:endParaRPr lang="et-E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Nõmme- ja palumetsade elanikud</a:t>
            </a:r>
            <a:endParaRPr lang="et-E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t-EE" dirty="0" smtClean="0"/>
              <a:t>Kristi Toomet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630060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Linnud</a:t>
            </a:r>
            <a:endParaRPr lang="et-EE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RÄHN</a:t>
            </a:r>
            <a:endParaRPr lang="et-EE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996952"/>
            <a:ext cx="2913102" cy="2913102"/>
          </a:xfrm>
        </p:spPr>
      </p:pic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t-EE" dirty="0" smtClean="0"/>
              <a:t>METSIS</a:t>
            </a:r>
            <a:endParaRPr lang="et-EE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068960"/>
            <a:ext cx="3411479" cy="2880320"/>
          </a:xfrm>
        </p:spPr>
      </p:pic>
    </p:spTree>
    <p:extLst>
      <p:ext uri="{BB962C8B-B14F-4D97-AF65-F5344CB8AC3E}">
        <p14:creationId xmlns:p14="http://schemas.microsoft.com/office/powerpoint/2010/main" val="35329683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RÄHN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MUSTRÄHN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t-EE" dirty="0" smtClean="0"/>
              <a:t>Üleni must</a:t>
            </a:r>
          </a:p>
          <a:p>
            <a:r>
              <a:rPr lang="et-EE" dirty="0" smtClean="0"/>
              <a:t>Peaaegu poole meetri pikkune</a:t>
            </a:r>
          </a:p>
          <a:p>
            <a:r>
              <a:rPr lang="et-EE" dirty="0" smtClean="0"/>
              <a:t>Nokk kollakas</a:t>
            </a:r>
          </a:p>
          <a:p>
            <a:r>
              <a:rPr lang="et-EE" dirty="0" smtClean="0"/>
              <a:t>Isaslinnu pealagi punane</a:t>
            </a:r>
          </a:p>
          <a:p>
            <a:r>
              <a:rPr lang="et-EE" dirty="0" smtClean="0"/>
              <a:t>Tugevad sabasuled ja kaks tahapoole hoidvat varvast võimaldavad puul püstloodis olla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t-EE" dirty="0" smtClean="0"/>
              <a:t>Toitub putukatest (peamiselt männikahjurid)</a:t>
            </a:r>
          </a:p>
          <a:p>
            <a:r>
              <a:rPr lang="et-EE" dirty="0" smtClean="0"/>
              <a:t>NB! Tähtsus – hävitavad kahjureid + loovad pesitsusvõimalusi teistele lindudele</a:t>
            </a:r>
          </a:p>
          <a:p>
            <a:r>
              <a:rPr lang="et-EE" dirty="0" smtClean="0"/>
              <a:t>Ei rända talveks lõunasse</a:t>
            </a:r>
          </a:p>
          <a:p>
            <a:r>
              <a:rPr lang="et-EE" dirty="0" smtClean="0"/>
              <a:t>Lisaks musträhnile veel suur-kirjurähn ja roherähn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279485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27784" y="2204864"/>
            <a:ext cx="3442446" cy="658368"/>
          </a:xfrm>
        </p:spPr>
        <p:txBody>
          <a:bodyPr/>
          <a:lstStyle/>
          <a:p>
            <a:r>
              <a:rPr lang="et-EE" dirty="0" smtClean="0"/>
              <a:t>METSKIUR</a:t>
            </a:r>
            <a:endParaRPr lang="et-EE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3284984"/>
            <a:ext cx="3803650" cy="2533230"/>
          </a:xfrm>
        </p:spPr>
      </p:pic>
    </p:spTree>
    <p:extLst>
      <p:ext uri="{BB962C8B-B14F-4D97-AF65-F5344CB8AC3E}">
        <p14:creationId xmlns:p14="http://schemas.microsoft.com/office/powerpoint/2010/main" val="4047038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Putukad</a:t>
            </a:r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MÄNNIKÄRSAKAS</a:t>
            </a:r>
            <a:endParaRPr lang="et-E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t-EE" dirty="0" smtClean="0"/>
              <a:t>Sööb noorte mändide puitu ja koort</a:t>
            </a:r>
            <a:endParaRPr lang="et-EE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t-EE" dirty="0" smtClean="0"/>
              <a:t>MÄNNIVAABLANE</a:t>
            </a:r>
            <a:endParaRPr lang="et-EE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t-EE" dirty="0" smtClean="0"/>
              <a:t>Toitub männi okastest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68227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756263" cy="1054250"/>
          </a:xfrm>
        </p:spPr>
        <p:txBody>
          <a:bodyPr/>
          <a:lstStyle/>
          <a:p>
            <a:endParaRPr lang="et-E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MÄGER</a:t>
            </a:r>
            <a:endParaRPr lang="et-EE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975" y="3107532"/>
            <a:ext cx="3803650" cy="2852737"/>
          </a:xfrm>
        </p:spPr>
      </p:pic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60848"/>
            <a:ext cx="3799728" cy="4056488"/>
          </a:xfrm>
        </p:spPr>
        <p:txBody>
          <a:bodyPr>
            <a:normAutofit fontScale="92500"/>
          </a:bodyPr>
          <a:lstStyle/>
          <a:p>
            <a:r>
              <a:rPr lang="et-EE" dirty="0" smtClean="0"/>
              <a:t>Rajab liivasele pinnasele urge (veekogu juures), ohtrate sisse- ja väljapääsudega</a:t>
            </a:r>
          </a:p>
          <a:p>
            <a:r>
              <a:rPr lang="et-EE" dirty="0" smtClean="0"/>
              <a:t>Uru lähedal isiklik tualett</a:t>
            </a:r>
          </a:p>
          <a:p>
            <a:r>
              <a:rPr lang="et-EE" dirty="0" smtClean="0"/>
              <a:t>Jässaka kehaga, lühikeste jalgadega, hallikat värvi</a:t>
            </a:r>
          </a:p>
          <a:p>
            <a:r>
              <a:rPr lang="et-EE" dirty="0" smtClean="0"/>
              <a:t>Nii taim- (juured ja viljad ) kui loomtoiduline (konnad, teod, hiired) = </a:t>
            </a:r>
            <a:r>
              <a:rPr lang="et-EE" dirty="0" smtClean="0">
                <a:solidFill>
                  <a:srgbClr val="FF0000"/>
                </a:solidFill>
              </a:rPr>
              <a:t>SEGATOIDULINE</a:t>
            </a:r>
          </a:p>
          <a:p>
            <a:endParaRPr lang="et-EE" dirty="0"/>
          </a:p>
          <a:p>
            <a:endParaRPr lang="et-EE" dirty="0" smtClean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8458320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Mis on mändide tähtsus loomadele nõmme- ja palumetsades?</a:t>
            </a:r>
          </a:p>
          <a:p>
            <a:r>
              <a:rPr lang="et-EE" dirty="0" smtClean="0"/>
              <a:t>Millised rähniliike Sa tunned?</a:t>
            </a:r>
          </a:p>
          <a:p>
            <a:r>
              <a:rPr lang="et-EE" dirty="0" smtClean="0"/>
              <a:t>Mida tähendab segatoiduline?</a:t>
            </a:r>
            <a:endParaRPr lang="et-EE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küsimused</a:t>
            </a:r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219825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23</TotalTime>
  <Words>135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Nõmme- ja palumetsade elanikud</vt:lpstr>
      <vt:lpstr>Linnud</vt:lpstr>
      <vt:lpstr>RÄHN</vt:lpstr>
      <vt:lpstr>PowerPoint Presentation</vt:lpstr>
      <vt:lpstr>Putukad</vt:lpstr>
      <vt:lpstr>PowerPoint Presentation</vt:lpstr>
      <vt:lpstr>küsimused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Nõmme- ja palumetsade elanikud</dc:title>
  <dc:creator>Kristi</dc:creator>
  <cp:lastModifiedBy>Kristi</cp:lastModifiedBy>
  <cp:revision>3</cp:revision>
  <dcterms:created xsi:type="dcterms:W3CDTF">2012-02-27T18:24:25Z</dcterms:created>
  <dcterms:modified xsi:type="dcterms:W3CDTF">2012-02-27T18:47:32Z</dcterms:modified>
</cp:coreProperties>
</file>